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>
      <p:cViewPr varScale="1">
        <p:scale>
          <a:sx n="143" d="100"/>
          <a:sy n="143" d="100"/>
        </p:scale>
        <p:origin x="76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150" y="1436890"/>
            <a:ext cx="333375" cy="298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31350" y="1216328"/>
            <a:ext cx="333375" cy="232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0950" y="1503350"/>
            <a:ext cx="756450" cy="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65831" y="1519225"/>
            <a:ext cx="722957" cy="30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13000" y="1470128"/>
            <a:ext cx="533400" cy="300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31338" y="3411826"/>
            <a:ext cx="92352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761819" y="4223288"/>
            <a:ext cx="662557" cy="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826398" y="3816072"/>
            <a:ext cx="533400" cy="298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714873" y="3028866"/>
            <a:ext cx="756450" cy="27399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1581416" y="2779575"/>
            <a:ext cx="9234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Trumpet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19150" y="2571750"/>
            <a:ext cx="8292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Violin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72050" y="3262630"/>
            <a:ext cx="9234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Cello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19150" y="4331050"/>
            <a:ext cx="8292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Clarinet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19150" y="2949290"/>
            <a:ext cx="829200" cy="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Viola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581416" y="3135600"/>
            <a:ext cx="9234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Trombone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538816" y="3491625"/>
            <a:ext cx="1008600" cy="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French Horn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581416" y="4078950"/>
            <a:ext cx="9234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Tuba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538816" y="2487750"/>
            <a:ext cx="1008600" cy="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Flute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72050" y="4017710"/>
            <a:ext cx="923400" cy="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Oboe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81000" y="3640170"/>
            <a:ext cx="11055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Georgia"/>
                <a:ea typeface="Georgia"/>
                <a:cs typeface="Georgia"/>
                <a:sym typeface="Georgia"/>
              </a:rPr>
              <a:t>Xylophone</a:t>
            </a:r>
            <a:endParaRPr sz="1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588798" y="2751895"/>
            <a:ext cx="1008600" cy="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Timpani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714948" y="2342025"/>
            <a:ext cx="7563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Triangle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049825" y="2339575"/>
            <a:ext cx="248475" cy="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049825" y="2339575"/>
            <a:ext cx="248475" cy="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049825" y="2339575"/>
            <a:ext cx="248475" cy="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972375" y="2783996"/>
            <a:ext cx="179794" cy="1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92275" y="2848300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92275" y="3586388"/>
            <a:ext cx="248475" cy="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92275" y="3586388"/>
            <a:ext cx="248475" cy="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92275" y="3586388"/>
            <a:ext cx="248475" cy="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92275" y="3586388"/>
            <a:ext cx="248475" cy="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92275" y="3586388"/>
            <a:ext cx="248475" cy="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92275" y="3586388"/>
            <a:ext cx="248475" cy="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92275" y="3586388"/>
            <a:ext cx="248475" cy="2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092275" y="4228475"/>
            <a:ext cx="248475" cy="3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150" y="1436890"/>
            <a:ext cx="333375" cy="298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150" y="1436890"/>
            <a:ext cx="333375" cy="298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150" y="1436890"/>
            <a:ext cx="333375" cy="298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0950" y="1503350"/>
            <a:ext cx="756450" cy="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0950" y="1503350"/>
            <a:ext cx="756450" cy="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65831" y="1519225"/>
            <a:ext cx="722957" cy="30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31350" y="1216328"/>
            <a:ext cx="333375" cy="232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31350" y="1216328"/>
            <a:ext cx="333375" cy="232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13000" y="1470128"/>
            <a:ext cx="533400" cy="300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13000" y="1470128"/>
            <a:ext cx="533400" cy="300747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3"/>
          <p:cNvSpPr txBox="1"/>
          <p:nvPr/>
        </p:nvSpPr>
        <p:spPr>
          <a:xfrm>
            <a:off x="1486500" y="1136006"/>
            <a:ext cx="9234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Loud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1486500" y="1136006"/>
            <a:ext cx="9234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Loud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1486500" y="1136006"/>
            <a:ext cx="9234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Loud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3043875" y="1109625"/>
            <a:ext cx="627600" cy="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Soft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3043875" y="1109625"/>
            <a:ext cx="627600" cy="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Soft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3043875" y="1109625"/>
            <a:ext cx="627600" cy="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Georgia"/>
                <a:ea typeface="Georgia"/>
                <a:cs typeface="Georgia"/>
                <a:sym typeface="Georgia"/>
              </a:rPr>
              <a:t>Soft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kjgort@prodigy.net</cp:lastModifiedBy>
  <cp:revision>1</cp:revision>
  <dcterms:modified xsi:type="dcterms:W3CDTF">2021-10-01T17:45:38Z</dcterms:modified>
</cp:coreProperties>
</file>